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9"/>
  </p:notesMasterIdLst>
  <p:handoutMasterIdLst>
    <p:handoutMasterId r:id="rId130"/>
  </p:handoutMasterIdLst>
  <p:sldIdLst>
    <p:sldId id="625" r:id="rId2"/>
    <p:sldId id="741" r:id="rId3"/>
    <p:sldId id="749" r:id="rId4"/>
    <p:sldId id="750" r:id="rId5"/>
    <p:sldId id="628" r:id="rId6"/>
    <p:sldId id="770" r:id="rId7"/>
    <p:sldId id="751" r:id="rId8"/>
    <p:sldId id="630" r:id="rId9"/>
    <p:sldId id="631" r:id="rId10"/>
    <p:sldId id="632" r:id="rId11"/>
    <p:sldId id="633" r:id="rId12"/>
    <p:sldId id="752"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7" r:id="rId32"/>
    <p:sldId id="658" r:id="rId33"/>
    <p:sldId id="654" r:id="rId34"/>
    <p:sldId id="753" r:id="rId35"/>
    <p:sldId id="754" r:id="rId36"/>
    <p:sldId id="660" r:id="rId37"/>
    <p:sldId id="659" r:id="rId38"/>
    <p:sldId id="661" r:id="rId39"/>
    <p:sldId id="662" r:id="rId40"/>
    <p:sldId id="768" r:id="rId41"/>
    <p:sldId id="769" r:id="rId42"/>
    <p:sldId id="756" r:id="rId43"/>
    <p:sldId id="757" r:id="rId44"/>
    <p:sldId id="758" r:id="rId45"/>
    <p:sldId id="759" r:id="rId46"/>
    <p:sldId id="773" r:id="rId47"/>
    <p:sldId id="774" r:id="rId48"/>
    <p:sldId id="771" r:id="rId49"/>
    <p:sldId id="667" r:id="rId50"/>
    <p:sldId id="668" r:id="rId51"/>
    <p:sldId id="669" r:id="rId52"/>
    <p:sldId id="670" r:id="rId53"/>
    <p:sldId id="671" r:id="rId54"/>
    <p:sldId id="672" r:id="rId55"/>
    <p:sldId id="760" r:id="rId56"/>
    <p:sldId id="761" r:id="rId57"/>
    <p:sldId id="762" r:id="rId58"/>
    <p:sldId id="763" r:id="rId59"/>
    <p:sldId id="677" r:id="rId60"/>
    <p:sldId id="678" r:id="rId61"/>
    <p:sldId id="679" r:id="rId62"/>
    <p:sldId id="680" r:id="rId63"/>
    <p:sldId id="681" r:id="rId64"/>
    <p:sldId id="682" r:id="rId65"/>
    <p:sldId id="684" r:id="rId66"/>
    <p:sldId id="764" r:id="rId67"/>
    <p:sldId id="765" r:id="rId68"/>
    <p:sldId id="688" r:id="rId69"/>
    <p:sldId id="689" r:id="rId70"/>
    <p:sldId id="690" r:id="rId71"/>
    <p:sldId id="691" r:id="rId72"/>
    <p:sldId id="692" r:id="rId73"/>
    <p:sldId id="776" r:id="rId74"/>
    <p:sldId id="693" r:id="rId75"/>
    <p:sldId id="694" r:id="rId76"/>
    <p:sldId id="695" r:id="rId77"/>
    <p:sldId id="696" r:id="rId78"/>
    <p:sldId id="697" r:id="rId79"/>
    <p:sldId id="698" r:id="rId80"/>
    <p:sldId id="699" r:id="rId81"/>
    <p:sldId id="742" r:id="rId82"/>
    <p:sldId id="743" r:id="rId83"/>
    <p:sldId id="744" r:id="rId84"/>
    <p:sldId id="745" r:id="rId85"/>
    <p:sldId id="766" r:id="rId86"/>
    <p:sldId id="746" r:id="rId87"/>
    <p:sldId id="775" r:id="rId88"/>
    <p:sldId id="701" r:id="rId89"/>
    <p:sldId id="702" r:id="rId90"/>
    <p:sldId id="703" r:id="rId91"/>
    <p:sldId id="700" r:id="rId92"/>
    <p:sldId id="704" r:id="rId93"/>
    <p:sldId id="705" r:id="rId94"/>
    <p:sldId id="706" r:id="rId95"/>
    <p:sldId id="707" r:id="rId96"/>
    <p:sldId id="708" r:id="rId97"/>
    <p:sldId id="709" r:id="rId98"/>
    <p:sldId id="710" r:id="rId99"/>
    <p:sldId id="711" r:id="rId100"/>
    <p:sldId id="712" r:id="rId101"/>
    <p:sldId id="713" r:id="rId102"/>
    <p:sldId id="714" r:id="rId103"/>
    <p:sldId id="715" r:id="rId104"/>
    <p:sldId id="716" r:id="rId105"/>
    <p:sldId id="717" r:id="rId106"/>
    <p:sldId id="718" r:id="rId107"/>
    <p:sldId id="719" r:id="rId108"/>
    <p:sldId id="720" r:id="rId109"/>
    <p:sldId id="721" r:id="rId110"/>
    <p:sldId id="722" r:id="rId111"/>
    <p:sldId id="723" r:id="rId112"/>
    <p:sldId id="724" r:id="rId113"/>
    <p:sldId id="725" r:id="rId114"/>
    <p:sldId id="726" r:id="rId115"/>
    <p:sldId id="727" r:id="rId116"/>
    <p:sldId id="728" r:id="rId117"/>
    <p:sldId id="729" r:id="rId118"/>
    <p:sldId id="730" r:id="rId119"/>
    <p:sldId id="731" r:id="rId120"/>
    <p:sldId id="732" r:id="rId121"/>
    <p:sldId id="733" r:id="rId122"/>
    <p:sldId id="734" r:id="rId123"/>
    <p:sldId id="735" r:id="rId124"/>
    <p:sldId id="736" r:id="rId125"/>
    <p:sldId id="737" r:id="rId126"/>
    <p:sldId id="738" r:id="rId127"/>
    <p:sldId id="739" r:id="rId128"/>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95" d="100"/>
          <a:sy n="95" d="100"/>
        </p:scale>
        <p:origin x="547"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15"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2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2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2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raw.githubusercontent.com/OpenRTM/OpenRTM-aist/master/scripts/pkg_install_ubuntu.sh"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raw.githubusercontent.com/OpenRTM/RTM_Tutorial_RaspberryPiMouse/master/script/install_raspimouse_simulator.sh"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101</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a:solidFill>
                  <a:srgbClr val="5F5F5F"/>
                </a:solidFill>
              </a:rPr>
              <a:t>、</a:t>
            </a:r>
            <a:r>
              <a:rPr lang="en-US" altLang="ja-JP" sz="1400" kern="0" dirty="0">
                <a:solidFill>
                  <a:srgbClr val="5F5F5F"/>
                </a:solidFill>
              </a:rPr>
              <a:t>C++</a:t>
            </a:r>
            <a:r>
              <a:rPr lang="ja-JP" altLang="en-US" sz="1400" kern="0" dirty="0">
                <a:solidFill>
                  <a:srgbClr val="5F5F5F"/>
                </a:solidFill>
              </a:rPr>
              <a:t>、</a:t>
            </a:r>
            <a:r>
              <a:rPr lang="en-US" altLang="ja-JP" sz="1400" kern="0" dirty="0">
                <a:solidFill>
                  <a:srgbClr val="5F5F5F"/>
                </a:solidFill>
              </a:rPr>
              <a:t>Windows</a:t>
            </a:r>
            <a:r>
              <a:rPr lang="ja-JP" altLang="en-US" sz="1400" kern="0" dirty="0">
                <a:solidFill>
                  <a:srgbClr val="5F5F5F"/>
                </a:solidFill>
              </a:rPr>
              <a:t>、強化月間用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a:solidFill>
                  <a:srgbClr val="5F5F5F"/>
                </a:solidFill>
              </a:rPr>
              <a:t>、</a:t>
            </a:r>
            <a:r>
              <a:rPr lang="en-US" altLang="ja-JP" sz="1400" kern="0" dirty="0">
                <a:solidFill>
                  <a:srgbClr val="5F5F5F"/>
                </a:solidFill>
              </a:rPr>
              <a:t>C++</a:t>
            </a:r>
            <a:r>
              <a:rPr lang="ja-JP" altLang="en-US" sz="1400" kern="0" dirty="0">
                <a:solidFill>
                  <a:srgbClr val="5F5F5F"/>
                </a:solidFill>
              </a:rPr>
              <a:t>、</a:t>
            </a:r>
            <a:r>
              <a:rPr lang="en-US" altLang="ja-JP" sz="1400" kern="0" dirty="0">
                <a:solidFill>
                  <a:srgbClr val="5F5F5F"/>
                </a:solidFill>
              </a:rPr>
              <a:t>Windows</a:t>
            </a:r>
            <a:r>
              <a:rPr lang="ja-JP" altLang="en-US" sz="1400" kern="0" dirty="0">
                <a:solidFill>
                  <a:srgbClr val="5F5F5F"/>
                </a:solidFill>
              </a:rPr>
              <a:t>、強化月間用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5EB4B61C-EFA3-468F-91DC-1A8E067335B7}"/>
              </a:ext>
            </a:extLst>
          </p:cNvPr>
          <p:cNvPicPr>
            <a:picLocks noChangeAspect="1"/>
          </p:cNvPicPr>
          <p:nvPr/>
        </p:nvPicPr>
        <p:blipFill>
          <a:blip r:embed="rId3"/>
          <a:stretch>
            <a:fillRect/>
          </a:stretch>
        </p:blipFill>
        <p:spPr>
          <a:xfrm>
            <a:off x="2186735" y="3068960"/>
            <a:ext cx="4843382" cy="3789040"/>
          </a:xfrm>
          <a:prstGeom prst="rect">
            <a:avLst/>
          </a:prstGeom>
        </p:spPr>
      </p:pic>
      <p:sp>
        <p:nvSpPr>
          <p:cNvPr id="3" name="正方形/長方形 2">
            <a:extLst>
              <a:ext uri="{FF2B5EF4-FFF2-40B4-BE49-F238E27FC236}">
                <a16:creationId xmlns:a16="http://schemas.microsoft.com/office/drawing/2014/main" id="{C13F7C1A-EF9D-4421-9DC2-18B55B5DFE0F}"/>
              </a:ext>
            </a:extLst>
          </p:cNvPr>
          <p:cNvSpPr/>
          <p:nvPr/>
        </p:nvSpPr>
        <p:spPr>
          <a:xfrm>
            <a:off x="2771800" y="5319210"/>
            <a:ext cx="2295255"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eaLnBrk="1" hangingPunct="1">
              <a:lnSpc>
                <a:spcPct val="80000"/>
              </a:lnSpc>
            </a:pPr>
            <a:r>
              <a:rPr lang="en-US" altLang="ja-JP" sz="2000" dirty="0">
                <a:solidFill>
                  <a:srgbClr val="5F5F5F"/>
                </a:solidFill>
              </a:rPr>
              <a:t>installer</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OpenRTM-aist-1.2.0-RELEASE_x86_64.msi</a:t>
            </a:r>
          </a:p>
          <a:p>
            <a:pPr lvl="1" eaLnBrk="1" hangingPunct="1">
              <a:lnSpc>
                <a:spcPct val="80000"/>
              </a:lnSpc>
              <a:defRPr/>
            </a:pPr>
            <a:r>
              <a:rPr lang="en-US" altLang="ja-JP" sz="1600" dirty="0">
                <a:solidFill>
                  <a:srgbClr val="5F5F5F"/>
                </a:solidFill>
              </a:rPr>
              <a:t>Visual Studio 2019</a:t>
            </a:r>
            <a:r>
              <a:rPr lang="ja-JP" altLang="en-US" sz="1600" dirty="0">
                <a:solidFill>
                  <a:srgbClr val="5F5F5F"/>
                </a:solidFill>
              </a:rPr>
              <a:t>をインストールした場合は</a:t>
            </a:r>
            <a:r>
              <a:rPr lang="en-US" altLang="ja-JP" sz="1600" dirty="0">
                <a:solidFill>
                  <a:srgbClr val="5F5F5F"/>
                </a:solidFill>
              </a:rPr>
              <a:t>OpenRTM-aist-1.2.1-RC190514</a:t>
            </a:r>
            <a:r>
              <a:rPr lang="ja-JP" altLang="en-US" sz="1600" dirty="0">
                <a:solidFill>
                  <a:srgbClr val="5F5F5F"/>
                </a:solidFill>
              </a:rPr>
              <a:t>をインストールする</a:t>
            </a:r>
            <a:endParaRPr lang="en-US" altLang="ja-JP" sz="1600" dirty="0">
              <a:solidFill>
                <a:srgbClr val="5F5F5F"/>
              </a:solidFill>
            </a:endParaRP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python-2.7.16.amd64.msi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2017 Community Edition</a:t>
            </a:r>
          </a:p>
          <a:p>
            <a:pPr lvl="1" eaLnBrk="1" hangingPunct="1">
              <a:lnSpc>
                <a:spcPct val="80000"/>
              </a:lnSpc>
              <a:defRPr/>
            </a:pPr>
            <a:r>
              <a:rPr lang="ja-JP" altLang="en-US" sz="1600" dirty="0">
                <a:solidFill>
                  <a:srgbClr val="5F5F5F"/>
                </a:solidFill>
              </a:rPr>
              <a:t>もしくは</a:t>
            </a:r>
            <a:r>
              <a:rPr lang="en-US" altLang="ja-JP" sz="1600" dirty="0">
                <a:solidFill>
                  <a:srgbClr val="5F5F5F"/>
                </a:solidFill>
              </a:rPr>
              <a:t>Visual Studio 2019</a:t>
            </a:r>
          </a:p>
          <a:p>
            <a:pPr lvl="1" eaLnBrk="1" hangingPunct="1">
              <a:lnSpc>
                <a:spcPct val="80000"/>
              </a:lnSpc>
              <a:defRPr/>
            </a:pPr>
            <a:r>
              <a:rPr lang="en-US" altLang="ja-JP" sz="1600" dirty="0">
                <a:solidFill>
                  <a:srgbClr val="5F5F5F"/>
                </a:solidFill>
              </a:rPr>
              <a:t>vs_installer_2019\vs_community__2112361810.1542592799_2019.exe</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37</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4</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4</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448780"/>
            <a:ext cx="7915275" cy="4357427"/>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a:t>
            </a:r>
            <a:r>
              <a:rPr lang="en-US" altLang="ja-JP" sz="1200" dirty="0">
                <a:hlinkClick r:id="rId3"/>
              </a:rPr>
              <a:t>https://raw.githubusercontent.com/OpenRTM/OpenRTM-aist/master/scripts/pkg_install_ubuntu.sh</a:t>
            </a:r>
            <a:endParaRPr lang="en-US" altLang="ja-JP" sz="1200" dirty="0"/>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a:t>
            </a:r>
            <a:r>
              <a:rPr lang="en-US" altLang="ja-JP" sz="1200" dirty="0">
                <a:hlinkClick r:id="rId3"/>
              </a:rPr>
              <a:t>pkg_install_ubuntu.sh</a:t>
            </a:r>
            <a:endParaRPr lang="en-US" altLang="ja-JP" sz="1200" dirty="0">
              <a:solidFill>
                <a:srgbClr val="5F5F5F"/>
              </a:solidFill>
            </a:endParaRP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en-US" altLang="ja-JP" sz="1200" dirty="0">
                <a:hlinkClick r:id="rId4"/>
              </a:rPr>
              <a:t>https://raw.githubusercontent.com/OpenRTM/RTM_Tutorial_RaspberryPiMouse/master/script/install_raspimouse_simulator.sh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72</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72</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91</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36801</TotalTime>
  <Words>10962</Words>
  <Application>Microsoft Office PowerPoint</Application>
  <PresentationFormat>画面に合わせる (4:3)</PresentationFormat>
  <Paragraphs>1798</Paragraphs>
  <Slides>127</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127</vt:i4>
      </vt:variant>
    </vt:vector>
  </HeadingPairs>
  <TitlesOfParts>
    <vt:vector size="131" baseType="lpstr">
      <vt:lpstr>ＭＳ Ｐゴシック</vt:lpstr>
      <vt:lpstr>Arial</vt:lpstr>
      <vt:lpstr>aist-1e</vt:lpstr>
      <vt:lpstr>Corel DESIGNER</vt:lpstr>
      <vt:lpstr>第2部 RTコンポーネント作成入門 </vt:lpstr>
      <vt:lpstr>資料(USBメモリで配布)</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信彦</cp:lastModifiedBy>
  <cp:revision>1242</cp:revision>
  <cp:lastPrinted>2019-07-10T23:29:21Z</cp:lastPrinted>
  <dcterms:created xsi:type="dcterms:W3CDTF">2005-10-20T13:06:43Z</dcterms:created>
  <dcterms:modified xsi:type="dcterms:W3CDTF">2020-05-13T23:33:27Z</dcterms:modified>
</cp:coreProperties>
</file>